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8FD7-5DA2-4BF3-A224-BCB1C8DB3E85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1368-5087-4F01-960B-DAEAFC32BD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0375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8FD7-5DA2-4BF3-A224-BCB1C8DB3E85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1368-5087-4F01-960B-DAEAFC32BD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0714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8FD7-5DA2-4BF3-A224-BCB1C8DB3E85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1368-5087-4F01-960B-DAEAFC32BD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5411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8FD7-5DA2-4BF3-A224-BCB1C8DB3E85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1368-5087-4F01-960B-DAEAFC32BD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097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8FD7-5DA2-4BF3-A224-BCB1C8DB3E85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1368-5087-4F01-960B-DAEAFC32BD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4808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8FD7-5DA2-4BF3-A224-BCB1C8DB3E85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1368-5087-4F01-960B-DAEAFC32BD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508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8FD7-5DA2-4BF3-A224-BCB1C8DB3E85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1368-5087-4F01-960B-DAEAFC32BD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950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8FD7-5DA2-4BF3-A224-BCB1C8DB3E85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1368-5087-4F01-960B-DAEAFC32BD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0936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8FD7-5DA2-4BF3-A224-BCB1C8DB3E85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1368-5087-4F01-960B-DAEAFC32BD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137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8FD7-5DA2-4BF3-A224-BCB1C8DB3E85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1368-5087-4F01-960B-DAEAFC32BD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475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8FD7-5DA2-4BF3-A224-BCB1C8DB3E85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1368-5087-4F01-960B-DAEAFC32BD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5398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78FD7-5DA2-4BF3-A224-BCB1C8DB3E85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C1368-5087-4F01-960B-DAEAFC32BD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0198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650377" y="1846429"/>
            <a:ext cx="5399314" cy="64857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S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Groupe 4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79530" y="2784099"/>
            <a:ext cx="11676185" cy="2413910"/>
          </a:xfrm>
          <a:prstGeom prst="rect">
            <a:avLst/>
          </a:prstGeom>
          <a:solidFill>
            <a:srgbClr val="00B0F0"/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SN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Comment améliorer la gestion de l’eau au niveau des EXFAM ET GIE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87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9451" y="1480402"/>
            <a:ext cx="11521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S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Formation et/ou renforcement des capacités sur les techniques de gestion de l’eau</a:t>
            </a:r>
            <a:endParaRPr lang="fr-S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509451" y="184590"/>
            <a:ext cx="11390811" cy="429364"/>
          </a:xfrm>
          <a:prstGeom prst="rect">
            <a:avLst/>
          </a:prstGeom>
          <a:solidFill>
            <a:srgbClr val="00B0F0"/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S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Comment améliorer la gestion de l’eau au niveau des EXFAM ET GIE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730138" y="2246811"/>
            <a:ext cx="811203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400" dirty="0" smtClean="0"/>
              <a:t>Gestion intégrée des ressources en eau (GIRE);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400" dirty="0" smtClean="0"/>
              <a:t>Calendrier d’irrigation;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400" dirty="0" smtClean="0"/>
              <a:t>Doses d’irrigation ;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400" dirty="0" smtClean="0"/>
              <a:t>Cuvettes pour les arbres fruitiers;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400" dirty="0" smtClean="0"/>
              <a:t>Bonnes périodes d’arrosage , </a:t>
            </a:r>
            <a:r>
              <a:rPr lang="fr-FR" sz="2400" dirty="0" err="1" smtClean="0"/>
              <a:t>etc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949306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>
          <a:xfrm>
            <a:off x="509451" y="184590"/>
            <a:ext cx="11390811" cy="429364"/>
          </a:xfrm>
          <a:prstGeom prst="rect">
            <a:avLst/>
          </a:prstGeom>
          <a:solidFill>
            <a:srgbClr val="00B0F0"/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S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Comment améliorer la gestion de l’eau au niveau des EXFAM ET GIE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36170" y="1145179"/>
            <a:ext cx="112732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S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Améliorer le système d’irrigation et de canalisation </a:t>
            </a:r>
            <a:endParaRPr lang="fr-S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54873" y="1855040"/>
            <a:ext cx="116999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S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Pratique du goutte à goutte avec des bidons pour irriguer les arbres</a:t>
            </a:r>
            <a:endParaRPr lang="fr-FR" sz="24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 smtClean="0"/>
              <a:t>Bonne répartition des bassin dans les périmètres pour </a:t>
            </a:r>
            <a:r>
              <a:rPr lang="fr-FR" sz="2400" dirty="0"/>
              <a:t>é</a:t>
            </a:r>
            <a:r>
              <a:rPr lang="fr-FR" sz="2400" dirty="0" smtClean="0"/>
              <a:t>viter les pertes d’eau en chemin lors du transport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 smtClean="0"/>
              <a:t>Bassins pas trop profonds avec des robinets sur les bords pour faciliter le remplissage des arrosoirs et </a:t>
            </a:r>
            <a:r>
              <a:rPr lang="fr-FR" sz="2400" dirty="0"/>
              <a:t>é</a:t>
            </a:r>
            <a:r>
              <a:rPr lang="fr-FR" sz="2400" dirty="0" smtClean="0"/>
              <a:t>viter aussi les pertes d’eau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 smtClean="0"/>
              <a:t>Utilisation de bons arrosoirs ( éviter les arrosoirs en plastiques, utiliser les pommes des arrosoirs, éviter les bassines)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766903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>
          <a:xfrm>
            <a:off x="509451" y="184590"/>
            <a:ext cx="11390811" cy="429364"/>
          </a:xfrm>
          <a:prstGeom prst="rect">
            <a:avLst/>
          </a:prstGeom>
          <a:solidFill>
            <a:srgbClr val="00B0F0"/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S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Comment améliorer la gestion de l’eau au niveau des EXFAM ET GIE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36170" y="1145179"/>
            <a:ext cx="112732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S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Améliorer les installations hydrauliques </a:t>
            </a:r>
            <a:endParaRPr lang="fr-S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82880" y="2581301"/>
            <a:ext cx="117173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S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Prévoir des réservoirs d’eau (« mini château d’eau ») lors des installations pour stockage de l’eau                    disponibilité de l’eau des les premières heures de la journée</a:t>
            </a:r>
            <a:endParaRPr lang="fr-FR" sz="2400" dirty="0" smtClean="0"/>
          </a:p>
        </p:txBody>
      </p:sp>
      <p:sp>
        <p:nvSpPr>
          <p:cNvPr id="2" name="Flèche vers le bas 1"/>
          <p:cNvSpPr/>
          <p:nvPr/>
        </p:nvSpPr>
        <p:spPr>
          <a:xfrm>
            <a:off x="5799908" y="4144764"/>
            <a:ext cx="143691" cy="6923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043247" y="4837095"/>
            <a:ext cx="83232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S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Éviter les arrosages à certaines heures chaudes de la journée </a:t>
            </a:r>
            <a:endParaRPr lang="fr-FR" sz="2400" dirty="0" smtClean="0"/>
          </a:p>
        </p:txBody>
      </p:sp>
      <p:sp>
        <p:nvSpPr>
          <p:cNvPr id="5" name="Flèche vers le bas 4"/>
          <p:cNvSpPr/>
          <p:nvPr/>
        </p:nvSpPr>
        <p:spPr>
          <a:xfrm rot="16200000">
            <a:off x="1946534" y="3182306"/>
            <a:ext cx="193427" cy="6425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7028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>
          <a:xfrm>
            <a:off x="509451" y="184590"/>
            <a:ext cx="11390811" cy="429364"/>
          </a:xfrm>
          <a:prstGeom prst="rect">
            <a:avLst/>
          </a:prstGeom>
          <a:solidFill>
            <a:srgbClr val="00B0F0"/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S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Comment améliorer la gestion de l’eau au niveau des EXFAM ET GIE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0845" y="825226"/>
            <a:ext cx="112732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S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Favoriser et adopter la couverture des sols</a:t>
            </a:r>
            <a:endParaRPr lang="fr-S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986244" y="1150238"/>
            <a:ext cx="117173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S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Paillage des parcelles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S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Utilisation de la coque d’arachide pour paillage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S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 de cultures (familles différentes) : port érigé et rampant, </a:t>
            </a:r>
            <a:r>
              <a:rPr lang="fr-S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fr-S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280845" y="3140280"/>
            <a:ext cx="112732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S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Emblavures en fonction de la période (campagne chaude, campagne froide,…)</a:t>
            </a:r>
            <a:endParaRPr lang="fr-S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0844" y="3813099"/>
            <a:ext cx="119111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S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Respect des techniques d’aménagement et de préparation des parcelle selon les cultures</a:t>
            </a:r>
            <a:endParaRPr lang="fr-S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986244" y="4308306"/>
            <a:ext cx="100257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S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Bon nivelage des parcelles 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S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cultures sur billon (pomme de terres, patate douce, </a:t>
            </a:r>
            <a:r>
              <a:rPr lang="fr-S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fr-S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80844" y="5586724"/>
            <a:ext cx="117239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S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Bonne fertilisation organique pour une utilisation efficiente de l’eau par les plantes </a:t>
            </a:r>
            <a:endParaRPr lang="fr-S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1331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8345855DB84241862B37689FD78242" ma:contentTypeVersion="13" ma:contentTypeDescription="Crée un document." ma:contentTypeScope="" ma:versionID="1a1f24652cec484c4359d54c52e272ed">
  <xsd:schema xmlns:xsd="http://www.w3.org/2001/XMLSchema" xmlns:xs="http://www.w3.org/2001/XMLSchema" xmlns:p="http://schemas.microsoft.com/office/2006/metadata/properties" xmlns:ns2="b263bec4-c491-4be8-a319-b34a694fddcb" xmlns:ns3="39005467-c817-450f-8966-541dfe557eb7" targetNamespace="http://schemas.microsoft.com/office/2006/metadata/properties" ma:root="true" ma:fieldsID="a9fad8c6109ebc4b60d4287234192260" ns2:_="" ns3:_="">
    <xsd:import namespace="b263bec4-c491-4be8-a319-b34a694fddcb"/>
    <xsd:import namespace="39005467-c817-450f-8966-541dfe557e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63bec4-c491-4be8-a319-b34a694fdd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05467-c817-450f-8966-541dfe557eb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2A6FDE6-AE9A-46F7-A91A-28682BBDE8A5}"/>
</file>

<file path=customXml/itemProps2.xml><?xml version="1.0" encoding="utf-8"?>
<ds:datastoreItem xmlns:ds="http://schemas.openxmlformats.org/officeDocument/2006/customXml" ds:itemID="{85D994E7-10F6-4B42-AFA4-F4733AD31AA8}"/>
</file>

<file path=customXml/itemProps3.xml><?xml version="1.0" encoding="utf-8"?>
<ds:datastoreItem xmlns:ds="http://schemas.openxmlformats.org/officeDocument/2006/customXml" ds:itemID="{9B122A11-42F7-4D42-99B0-E3EBF0806520}"/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292</Words>
  <Application>Microsoft Office PowerPoint</Application>
  <PresentationFormat>Grand écran</PresentationFormat>
  <Paragraphs>29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HP</cp:lastModifiedBy>
  <cp:revision>12</cp:revision>
  <dcterms:created xsi:type="dcterms:W3CDTF">2021-12-03T09:31:13Z</dcterms:created>
  <dcterms:modified xsi:type="dcterms:W3CDTF">2021-12-03T10:16:48Z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0x0101005D8345855DB84241862B37689FD78242</vt:lpwstr>
  </property>
</Properties>
</file>