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2" autoAdjust="0"/>
    <p:restoredTop sz="94660"/>
  </p:normalViewPr>
  <p:slideViewPr>
    <p:cSldViewPr snapToGrid="0">
      <p:cViewPr varScale="1">
        <p:scale>
          <a:sx n="74" d="100"/>
          <a:sy n="74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6545-7CF3-41F2-8E31-80C19EDE1BD3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40A6-FCC7-4843-9B10-E34D3BED87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406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6545-7CF3-41F2-8E31-80C19EDE1BD3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40A6-FCC7-4843-9B10-E34D3BED87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2378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6545-7CF3-41F2-8E31-80C19EDE1BD3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40A6-FCC7-4843-9B10-E34D3BED87A1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3633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6545-7CF3-41F2-8E31-80C19EDE1BD3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40A6-FCC7-4843-9B10-E34D3BED87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4680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6545-7CF3-41F2-8E31-80C19EDE1BD3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40A6-FCC7-4843-9B10-E34D3BED87A1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95096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6545-7CF3-41F2-8E31-80C19EDE1BD3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40A6-FCC7-4843-9B10-E34D3BED87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5530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6545-7CF3-41F2-8E31-80C19EDE1BD3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40A6-FCC7-4843-9B10-E34D3BED87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7034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6545-7CF3-41F2-8E31-80C19EDE1BD3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40A6-FCC7-4843-9B10-E34D3BED87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6256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6545-7CF3-41F2-8E31-80C19EDE1BD3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40A6-FCC7-4843-9B10-E34D3BED87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4185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6545-7CF3-41F2-8E31-80C19EDE1BD3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40A6-FCC7-4843-9B10-E34D3BED87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323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6545-7CF3-41F2-8E31-80C19EDE1BD3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40A6-FCC7-4843-9B10-E34D3BED87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8865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6545-7CF3-41F2-8E31-80C19EDE1BD3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40A6-FCC7-4843-9B10-E34D3BED87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89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6545-7CF3-41F2-8E31-80C19EDE1BD3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40A6-FCC7-4843-9B10-E34D3BED87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928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6545-7CF3-41F2-8E31-80C19EDE1BD3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40A6-FCC7-4843-9B10-E34D3BED87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5181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6545-7CF3-41F2-8E31-80C19EDE1BD3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40A6-FCC7-4843-9B10-E34D3BED87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2341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6545-7CF3-41F2-8E31-80C19EDE1BD3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40A6-FCC7-4843-9B10-E34D3BED87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0842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56545-7CF3-41F2-8E31-80C19EDE1BD3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0F440A6-FCC7-4843-9B10-E34D3BED87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1729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Quelle est l’approche d’aménagement la plus performante entre les GIE et les </a:t>
            </a:r>
            <a:r>
              <a:rPr lang="fr-FR" dirty="0" err="1"/>
              <a:t>Exfam</a:t>
            </a:r>
            <a:r>
              <a:rPr lang="fr-FR" dirty="0"/>
              <a:t>?</a:t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5411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5210" y="0"/>
            <a:ext cx="8596668" cy="98738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Chaque aménagement a ses avantages et inconvénients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5210" y="987380"/>
            <a:ext cx="10231072" cy="5876355"/>
          </a:xfrm>
        </p:spPr>
        <p:txBody>
          <a:bodyPr/>
          <a:lstStyle/>
          <a:p>
            <a:r>
              <a:rPr lang="fr-FR" dirty="0" smtClean="0"/>
              <a:t>GIE</a:t>
            </a:r>
          </a:p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828809"/>
              </p:ext>
            </p:extLst>
          </p:nvPr>
        </p:nvGraphicFramePr>
        <p:xfrm>
          <a:off x="592211" y="1301350"/>
          <a:ext cx="8128000" cy="55623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002065">
                <a:tc>
                  <a:txBody>
                    <a:bodyPr/>
                    <a:lstStyle/>
                    <a:p>
                      <a:r>
                        <a:rPr lang="fr-FR" dirty="0" smtClean="0"/>
                        <a:t>Forces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fr-FR" dirty="0" smtClean="0"/>
                        <a:t>AGR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fr-FR" dirty="0" smtClean="0"/>
                        <a:t>Amélioration du régime alimentaire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fr-FR" dirty="0" smtClean="0"/>
                        <a:t>Renforcement des affinités entre les femmes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fr-FR" dirty="0" smtClean="0"/>
                        <a:t>Autonomisation des femmes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fr-FR" dirty="0" smtClean="0"/>
                        <a:t>Renforcement de la biodiversité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Faiblesses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fr-FR" dirty="0" smtClean="0"/>
                        <a:t>Petites superficies</a:t>
                      </a:r>
                      <a:r>
                        <a:rPr lang="fr-FR" baseline="0" dirty="0" smtClean="0"/>
                        <a:t> allouées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fr-FR" baseline="0" dirty="0" smtClean="0"/>
                        <a:t>Manque d’organisation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fr-FR" baseline="0" dirty="0" smtClean="0"/>
                        <a:t>Manque d’appropriation du PER ( manque de soins sylvicoles, matériel agricole non entretenu)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fr-FR" baseline="0" dirty="0" smtClean="0"/>
                        <a:t>Manque de main d’œuvre masculine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fr-FR" baseline="0" dirty="0" smtClean="0"/>
                        <a:t>Manque d’eau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fr-FR" baseline="0" dirty="0" smtClean="0"/>
                        <a:t>Pénibilité du travail  </a:t>
                      </a:r>
                      <a:endParaRPr lang="fr-FR" dirty="0"/>
                    </a:p>
                  </a:txBody>
                  <a:tcPr/>
                </a:tc>
              </a:tr>
              <a:tr h="1822130">
                <a:tc>
                  <a:txBody>
                    <a:bodyPr/>
                    <a:lstStyle/>
                    <a:p>
                      <a:r>
                        <a:rPr lang="fr-FR" dirty="0" smtClean="0"/>
                        <a:t>Opportunités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fr-FR" dirty="0" smtClean="0"/>
                        <a:t>Accès</a:t>
                      </a:r>
                      <a:r>
                        <a:rPr lang="fr-FR" baseline="0" dirty="0" smtClean="0"/>
                        <a:t> et commercialisation de produits de bonne qualité nutritives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fr-FR" dirty="0" smtClean="0"/>
                        <a:t>Acquisition de connaissances</a:t>
                      </a:r>
                      <a:r>
                        <a:rPr lang="fr-FR" baseline="0" dirty="0" smtClean="0"/>
                        <a:t> sur la culture bio et l’</a:t>
                      </a:r>
                      <a:r>
                        <a:rPr lang="fr-FR" baseline="0" dirty="0" err="1" smtClean="0"/>
                        <a:t>agroécologie</a:t>
                      </a:r>
                      <a:endParaRPr lang="fr-FR" baseline="0" dirty="0" smtClean="0"/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fr-FR" baseline="0" dirty="0" smtClean="0"/>
                        <a:t>Renforcement de capacité sur la gestion d’entreprise</a:t>
                      </a:r>
                      <a:endParaRPr lang="fr-FR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Menaces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fr-FR" dirty="0" smtClean="0"/>
                        <a:t>Pérennité non garantie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fr-FR" baseline="0" dirty="0" smtClean="0"/>
                        <a:t>Attaques de nuisibles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809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95398" y="-1"/>
            <a:ext cx="8596668" cy="180305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3000" y="824248"/>
            <a:ext cx="8596668" cy="5576552"/>
          </a:xfrm>
        </p:spPr>
        <p:txBody>
          <a:bodyPr/>
          <a:lstStyle/>
          <a:p>
            <a:r>
              <a:rPr lang="fr-FR" dirty="0" smtClean="0"/>
              <a:t>EXFAM</a:t>
            </a:r>
          </a:p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809478"/>
              </p:ext>
            </p:extLst>
          </p:nvPr>
        </p:nvGraphicFramePr>
        <p:xfrm>
          <a:off x="443000" y="1275009"/>
          <a:ext cx="8596668" cy="5125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899"/>
                <a:gridCol w="4275769"/>
              </a:tblGrid>
              <a:tr h="2823416">
                <a:tc>
                  <a:txBody>
                    <a:bodyPr/>
                    <a:lstStyle/>
                    <a:p>
                      <a:r>
                        <a:rPr lang="fr-FR" dirty="0" smtClean="0"/>
                        <a:t>Forces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fr-FR" dirty="0" smtClean="0"/>
                        <a:t>Appropriation</a:t>
                      </a:r>
                      <a:r>
                        <a:rPr lang="fr-FR" baseline="0" dirty="0" smtClean="0"/>
                        <a:t> de la parcelle aménagée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fr-FR" baseline="0" dirty="0" smtClean="0"/>
                        <a:t>Soins sylvicoles respectés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fr-FR" baseline="0" dirty="0" smtClean="0"/>
                        <a:t>Innovations apportées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fr-FR" baseline="0" dirty="0" smtClean="0"/>
                        <a:t>Propriété familiale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endParaRPr lang="fr-FR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Faiblesses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fr-FR" dirty="0" smtClean="0"/>
                        <a:t>Pénibilité</a:t>
                      </a:r>
                      <a:r>
                        <a:rPr lang="fr-FR" baseline="0" dirty="0" smtClean="0"/>
                        <a:t> du travail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fr-FR" baseline="0" dirty="0" smtClean="0"/>
                        <a:t>Piquetage en bois à risque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fr-FR" baseline="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endParaRPr lang="fr-FR" dirty="0"/>
                    </a:p>
                  </a:txBody>
                  <a:tcPr/>
                </a:tc>
              </a:tr>
              <a:tr h="2302375">
                <a:tc>
                  <a:txBody>
                    <a:bodyPr/>
                    <a:lstStyle/>
                    <a:p>
                      <a:r>
                        <a:rPr lang="fr-FR" dirty="0" smtClean="0"/>
                        <a:t>Opportunités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fr-FR" dirty="0" smtClean="0"/>
                        <a:t>Diversifier et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dirty="0" smtClean="0"/>
                        <a:t>étendre les cultures (cultures pluviales et maraîchères)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Menaces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fr-FR" dirty="0" smtClean="0"/>
                        <a:t>Divagations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fr-FR" dirty="0" smtClean="0"/>
                        <a:t>Attaques de termites sur les brises vent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55121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8345855DB84241862B37689FD78242" ma:contentTypeVersion="13" ma:contentTypeDescription="Crée un document." ma:contentTypeScope="" ma:versionID="1a1f24652cec484c4359d54c52e272ed">
  <xsd:schema xmlns:xsd="http://www.w3.org/2001/XMLSchema" xmlns:xs="http://www.w3.org/2001/XMLSchema" xmlns:p="http://schemas.microsoft.com/office/2006/metadata/properties" xmlns:ns2="b263bec4-c491-4be8-a319-b34a694fddcb" xmlns:ns3="39005467-c817-450f-8966-541dfe557eb7" targetNamespace="http://schemas.microsoft.com/office/2006/metadata/properties" ma:root="true" ma:fieldsID="a9fad8c6109ebc4b60d4287234192260" ns2:_="" ns3:_="">
    <xsd:import namespace="b263bec4-c491-4be8-a319-b34a694fddcb"/>
    <xsd:import namespace="39005467-c817-450f-8966-541dfe557e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63bec4-c491-4be8-a319-b34a694fdd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005467-c817-450f-8966-541dfe557eb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3CF874-87FA-4A02-93D7-A34986F8AE28}"/>
</file>

<file path=customXml/itemProps2.xml><?xml version="1.0" encoding="utf-8"?>
<ds:datastoreItem xmlns:ds="http://schemas.openxmlformats.org/officeDocument/2006/customXml" ds:itemID="{19ACD20E-4B08-4EBE-95B8-29A1ADD58203}"/>
</file>

<file path=customXml/itemProps3.xml><?xml version="1.0" encoding="utf-8"?>
<ds:datastoreItem xmlns:ds="http://schemas.openxmlformats.org/officeDocument/2006/customXml" ds:itemID="{296B66A9-2A67-4CF4-A3AD-61950ABE985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149</Words>
  <Application>Microsoft Office PowerPoint</Application>
  <PresentationFormat>Grand écran</PresentationFormat>
  <Paragraphs>37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Trebuchet MS</vt:lpstr>
      <vt:lpstr>Wingdings</vt:lpstr>
      <vt:lpstr>Wingdings 3</vt:lpstr>
      <vt:lpstr>Facette</vt:lpstr>
      <vt:lpstr>Quelle est l’approche d’aménagement la plus performante entre les GIE et les Exfam? </vt:lpstr>
      <vt:lpstr>Chaque aménagement a ses avantages et inconvénients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Quelle est l’approche d’aménagement la plus performante entre les GIE et les Exfam?</dc:title>
  <dc:creator>BANNA MBAYE</dc:creator>
  <cp:lastModifiedBy>BANNA MBAYE</cp:lastModifiedBy>
  <cp:revision>7</cp:revision>
  <dcterms:created xsi:type="dcterms:W3CDTF">2021-12-03T08:36:17Z</dcterms:created>
  <dcterms:modified xsi:type="dcterms:W3CDTF">2021-12-03T09:13:59Z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0x0101005D8345855DB84241862B37689FD78242</vt:lpwstr>
  </property>
</Properties>
</file>