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616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75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4877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4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846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223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08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29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94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92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86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00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01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0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23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267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36EE6-55AD-45DF-8533-3FCC62B72BB9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3191CE-E13C-4750-A8B7-BEC0F82AB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61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68566" y="1905802"/>
            <a:ext cx="7766936" cy="4312118"/>
          </a:xfrm>
        </p:spPr>
        <p:txBody>
          <a:bodyPr>
            <a:normAutofit/>
          </a:bodyPr>
          <a:lstStyle/>
          <a:p>
            <a:pPr algn="ctr"/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dynamique organisationnelle et le SIC (Sensibilisation, information, communication) sont –ils les clés du succès d’un </a:t>
            </a:r>
            <a:r>
              <a:rPr lang="fr-FR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bon </a:t>
            </a:r>
            <a:r>
              <a:rPr lang="fr-FR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aménagement</a:t>
            </a:r>
            <a:r>
              <a:rPr lang="fr-FR" sz="2000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agroforestier?</a:t>
            </a:r>
            <a:b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fr-F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2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10814" y="2011680"/>
            <a:ext cx="7766936" cy="4312118"/>
          </a:xfrm>
        </p:spPr>
        <p:txBody>
          <a:bodyPr>
            <a:normAutofit/>
          </a:bodyPr>
          <a:lstStyle/>
          <a:p>
            <a:pPr algn="ctr"/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dynamique organisationnelle peut être définie comme un mode de fonctionnement d’un groupe d’individus dans le but de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renforcer leur cohésion dans une </a:t>
            </a:r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dynamique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rationnelle, démocratique inscrite dans la durabilité.</a:t>
            </a:r>
            <a: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fr-F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4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6511"/>
          </a:xfrm>
        </p:spPr>
        <p:txBody>
          <a:bodyPr/>
          <a:lstStyle/>
          <a:p>
            <a:r>
              <a:rPr lang="fr-FR" dirty="0" smtClean="0">
                <a:latin typeface="Algerian" panose="04020705040A02060702" pitchFamily="82" charset="0"/>
              </a:rPr>
              <a:t>Constats</a:t>
            </a:r>
            <a:endParaRPr lang="fr-FR" dirty="0">
              <a:latin typeface="Algerian" panose="04020705040A02060702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31636"/>
            <a:ext cx="10515600" cy="531090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</a:t>
            </a:r>
            <a:endParaRPr lang="fr-FR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Etablissement du règlement intérieur (connu par les membres du GIE)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Problème lié à la tenue d’une bonne réunion – Assemblée (comment présider des réunions ?)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Manque d’expérience dans la gestion de GIE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niveau faible de la scolarisation des membres du GIE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membres des GIE connaissent leurs rôles mais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les appliquent/jouent pas suffisamment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Manque de concertation en amont dans le diagnostic sur le choix du site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Manque d’harmonisation avec les activités du village (activités maraichères)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Surface d’exploitation réduite dans les périmètres maraichers (en amont pas de diagnostic) : source de démotivation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EXFAM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Manque de sensibilisation sur les techniques installation et d’exploitation d’un périmètre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Manque de main d’œuvre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Manque de motivation et de patience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Manque d’intérêt pour les espèces forestières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fertilitaires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60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 la question : Oui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 ? </a:t>
            </a:r>
          </a:p>
          <a:p>
            <a:pPr marL="722313" indent="0">
              <a:buNone/>
            </a:pP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GIE</a:t>
            </a:r>
          </a:p>
          <a:p>
            <a:pPr marL="722313" indent="173038">
              <a:buFont typeface="Wingdings" panose="05000000000000000000" pitchFamily="2" charset="2"/>
              <a:buChar char="ü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Revoir la superficie de terres cultivables dans les périmètres maraichers pour susciter plus d’intérêt des membres </a:t>
            </a:r>
          </a:p>
          <a:p>
            <a:pPr marL="722313" indent="173038">
              <a:buFont typeface="Wingdings" panose="05000000000000000000" pitchFamily="2" charset="2"/>
              <a:buChar char="ü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Renforcer les capacités des membres de GIE sur la dynamique organisationnelle et sur le leadership</a:t>
            </a:r>
          </a:p>
          <a:p>
            <a:pPr marL="722313" indent="173038"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Pérennisation : implication des autorités locales (maire, chefs de village) dans la mise en œuvre des projets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Mairie de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Ndiob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Factick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722313" indent="173038">
              <a:buFont typeface="Wingdings" panose="05000000000000000000" pitchFamily="2" charset="2"/>
              <a:buChar char="ü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Partager d’expérience pratique sur les cas de réussite de GIE prédécesseurs</a:t>
            </a:r>
          </a:p>
          <a:p>
            <a:pPr marL="722313" indent="173038">
              <a:buFont typeface="Wingdings" panose="05000000000000000000" pitchFamily="2" charset="2"/>
              <a:buChar char="ü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Mettre en place d’un cadre concertation et d’un réseau de partage d’expérience au niveau local</a:t>
            </a:r>
          </a:p>
          <a:p>
            <a:pPr marL="722313" indent="173038">
              <a:buFont typeface="Wingdings" panose="05000000000000000000" pitchFamily="2" charset="2"/>
              <a:buChar char="ü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Sensibiliser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autour de produits bio et création de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marché</a:t>
            </a:r>
          </a:p>
          <a:p>
            <a:pPr marL="722313" indent="173038">
              <a:buFont typeface="Wingdings" panose="05000000000000000000" pitchFamily="2" charset="2"/>
              <a:buChar char="ü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Impliquer des services techniques de l’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 comme facilitateur et régulateurs dans le processus (choix des cultures, commercialisation)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2313" indent="0"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2313" indent="0">
              <a:buNone/>
            </a:pP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Exfam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2313" indent="173038"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projets devraient avoir plus de rigueur sur les critères de sélection des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exfam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(motivation et détermination ex: choix des piquets apportés)</a:t>
            </a:r>
          </a:p>
          <a:p>
            <a:pPr marL="722313" indent="0"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2313" indent="173038">
              <a:buFont typeface="Wingdings" panose="05000000000000000000" pitchFamily="2" charset="2"/>
              <a:buChar char="ü"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2313" indent="173038">
              <a:buFont typeface="Wingdings" panose="05000000000000000000" pitchFamily="2" charset="2"/>
              <a:buChar char="ü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11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8345855DB84241862B37689FD78242" ma:contentTypeVersion="13" ma:contentTypeDescription="Crée un document." ma:contentTypeScope="" ma:versionID="1a1f24652cec484c4359d54c52e272ed">
  <xsd:schema xmlns:xsd="http://www.w3.org/2001/XMLSchema" xmlns:xs="http://www.w3.org/2001/XMLSchema" xmlns:p="http://schemas.microsoft.com/office/2006/metadata/properties" xmlns:ns2="b263bec4-c491-4be8-a319-b34a694fddcb" xmlns:ns3="39005467-c817-450f-8966-541dfe557eb7" targetNamespace="http://schemas.microsoft.com/office/2006/metadata/properties" ma:root="true" ma:fieldsID="a9fad8c6109ebc4b60d4287234192260" ns2:_="" ns3:_="">
    <xsd:import namespace="b263bec4-c491-4be8-a319-b34a694fddcb"/>
    <xsd:import namespace="39005467-c817-450f-8966-541dfe557e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3bec4-c491-4be8-a319-b34a694fdd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05467-c817-450f-8966-541dfe557eb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DA4F4D-09EB-46B2-AB8F-D77895DEE0F0}"/>
</file>

<file path=customXml/itemProps2.xml><?xml version="1.0" encoding="utf-8"?>
<ds:datastoreItem xmlns:ds="http://schemas.openxmlformats.org/officeDocument/2006/customXml" ds:itemID="{25B9912E-FAC8-4838-B553-C0BE684E2394}"/>
</file>

<file path=customXml/itemProps3.xml><?xml version="1.0" encoding="utf-8"?>
<ds:datastoreItem xmlns:ds="http://schemas.openxmlformats.org/officeDocument/2006/customXml" ds:itemID="{1C245085-DE08-45D9-82E9-8B10D406B171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156</TotalTime>
  <Words>339</Words>
  <Application>Microsoft Office PowerPoint</Application>
  <PresentationFormat>Grand écran</PresentationFormat>
  <Paragraphs>31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Algerian</vt:lpstr>
      <vt:lpstr>Arial</vt:lpstr>
      <vt:lpstr>Tahoma</vt:lpstr>
      <vt:lpstr>Times New Roman</vt:lpstr>
      <vt:lpstr>Trebuchet MS</vt:lpstr>
      <vt:lpstr>Wingdings</vt:lpstr>
      <vt:lpstr>Wingdings 3</vt:lpstr>
      <vt:lpstr>Facette</vt:lpstr>
      <vt:lpstr>La dynamique organisationnelle et le SIC (Sensibilisation, information, communication) sont –ils les clés du succès d’un bon aménagement agroforestier?          </vt:lpstr>
      <vt:lpstr>La dynamique organisationnelle peut être définie comme un mode de fonctionnement d’un groupe d’individus dans le but de renforcer leur cohésion dans une dynamique rationnelle, démocratique inscrite dans la durabilité.         </vt:lpstr>
      <vt:lpstr>Constats</vt:lpstr>
      <vt:lpstr>Sur la question : Oui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dynamique organisationnelle et le SIC (Sensibilisation, information, communication) sont –ils les clés du succès d’un bon aménagement agroforestier?</dc:title>
  <dc:creator>Latif Amady Diatta</dc:creator>
  <cp:lastModifiedBy>Latif Amady Diatta</cp:lastModifiedBy>
  <cp:revision>30</cp:revision>
  <dcterms:created xsi:type="dcterms:W3CDTF">2021-12-02T14:28:53Z</dcterms:created>
  <dcterms:modified xsi:type="dcterms:W3CDTF">2021-12-03T09:15:20Z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0x0101005D8345855DB84241862B37689FD78242</vt:lpwstr>
  </property>
</Properties>
</file>